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  <p:sldId id="258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397903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9967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9663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36265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9321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79329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503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345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93969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825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2017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CAC99-D4A0-4383-9820-F6AD6E03B722}" type="datetimeFigureOut">
              <a:rPr lang="en-GB" smtClean="0"/>
              <a:pPr/>
              <a:t>11/09/2013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06A38-FF58-43EE-B526-C8193041C5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275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3353" y="1327865"/>
            <a:ext cx="8313550" cy="10156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QUIZ </a:t>
            </a:r>
            <a:r>
              <a:rPr lang="pl-PL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 POLSCE</a:t>
            </a:r>
            <a:endParaRPr lang="en-GB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32040" y="2420888"/>
            <a:ext cx="260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 </a:t>
            </a:r>
            <a:r>
              <a:rPr lang="pl-PL" dirty="0" smtClean="0">
                <a:hlinkClick r:id="rId2" action="ppaction://hlinksldjump"/>
              </a:rPr>
              <a:t>KLIKNIJ ŻEBY ROZPOCZĄĆ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8030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1484784"/>
            <a:ext cx="335034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3600" dirty="0" smtClean="0"/>
              <a:t>ZŁA ODPOWIEDŹ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3707904" y="2636912"/>
            <a:ext cx="2397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" action="ppaction://hlinkshowjump?jump=lastslideviewed"/>
              </a:rPr>
              <a:t>SPRÓBÓJ JESZCZE RAZ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4163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88569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Które miasto jest stolicą Polski</a:t>
            </a:r>
            <a:r>
              <a:rPr lang="en-GB" sz="3600" dirty="0" smtClean="0"/>
              <a:t>?</a:t>
            </a:r>
            <a:endParaRPr lang="en-GB" sz="3600" dirty="0"/>
          </a:p>
        </p:txBody>
      </p:sp>
      <p:sp>
        <p:nvSpPr>
          <p:cNvPr id="4" name="Oval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694028" y="2007160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694028" y="2852936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Oval 5">
            <a:hlinkClick r:id="" action="ppaction://hlinkshowjump?jump=nextslide">
              <a:snd r:embed="rId4" name="applause.wav"/>
            </a:hlinkClick>
          </p:cNvPr>
          <p:cNvSpPr/>
          <p:nvPr/>
        </p:nvSpPr>
        <p:spPr>
          <a:xfrm>
            <a:off x="710560" y="3645024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>
            <a:off x="710560" y="4430240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870030" y="2051094"/>
            <a:ext cx="112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</a:t>
            </a:r>
            <a:r>
              <a:rPr lang="en-GB" dirty="0" err="1" smtClean="0"/>
              <a:t>ra</a:t>
            </a:r>
            <a:r>
              <a:rPr lang="pl-PL" dirty="0" err="1" smtClean="0"/>
              <a:t>kó</a:t>
            </a:r>
            <a:r>
              <a:rPr lang="en-GB" dirty="0" smtClean="0"/>
              <a:t>w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881590" y="2896870"/>
            <a:ext cx="105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Wroclaw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870030" y="3686308"/>
            <a:ext cx="133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Wars</a:t>
            </a:r>
            <a:r>
              <a:rPr lang="pl-PL" dirty="0" smtClean="0"/>
              <a:t>z</a:t>
            </a:r>
            <a:r>
              <a:rPr lang="en-GB" dirty="0" smtClean="0"/>
              <a:t>aw</a:t>
            </a:r>
            <a:r>
              <a:rPr lang="pl-PL" dirty="0" smtClean="0"/>
              <a:t>a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870030" y="4474174"/>
            <a:ext cx="10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Gda</a:t>
            </a:r>
            <a:r>
              <a:rPr lang="pl-PL" dirty="0" smtClean="0"/>
              <a:t>ń</a:t>
            </a:r>
            <a:r>
              <a:rPr lang="en-GB" dirty="0" err="1" smtClean="0"/>
              <a:t>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4584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3888" y="1772816"/>
            <a:ext cx="164769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3600" dirty="0" smtClean="0"/>
              <a:t>BRAWO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627785" y="2740278"/>
            <a:ext cx="3407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hlinkClick r:id="" action="ppaction://hlinkshowjump?jump=nextslide"/>
              </a:rPr>
              <a:t>Przejdź do kolejnego pytania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60669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885698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3600" dirty="0" smtClean="0"/>
              <a:t>Które miasto leży najbliżej morza</a:t>
            </a:r>
            <a:r>
              <a:rPr lang="en-GB" sz="3600" dirty="0" smtClean="0"/>
              <a:t>?</a:t>
            </a:r>
            <a:endParaRPr lang="en-GB" sz="3600" dirty="0"/>
          </a:p>
        </p:txBody>
      </p:sp>
      <p:sp>
        <p:nvSpPr>
          <p:cNvPr id="4" name="Oval 3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694028" y="2007160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5" name="Oval 4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694028" y="2852936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</a:t>
            </a:r>
            <a:endParaRPr lang="en-GB" dirty="0"/>
          </a:p>
        </p:txBody>
      </p:sp>
      <p:sp>
        <p:nvSpPr>
          <p:cNvPr id="6" name="Oval 5">
            <a:hlinkClick r:id="rId2" action="ppaction://hlinksldjump">
              <a:snd r:embed="rId3" name="bomb.wav"/>
            </a:hlinkClick>
          </p:cNvPr>
          <p:cNvSpPr/>
          <p:nvPr/>
        </p:nvSpPr>
        <p:spPr>
          <a:xfrm>
            <a:off x="710560" y="3645024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</a:t>
            </a:r>
            <a:endParaRPr lang="en-GB" dirty="0"/>
          </a:p>
        </p:txBody>
      </p:sp>
      <p:sp>
        <p:nvSpPr>
          <p:cNvPr id="7" name="Oval 6">
            <a:hlinkClick r:id="" action="ppaction://hlinkshowjump?jump=nextslide"/>
          </p:cNvPr>
          <p:cNvSpPr/>
          <p:nvPr/>
        </p:nvSpPr>
        <p:spPr>
          <a:xfrm>
            <a:off x="710560" y="4430240"/>
            <a:ext cx="574225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d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1870030" y="2051094"/>
            <a:ext cx="11251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</a:t>
            </a:r>
            <a:r>
              <a:rPr lang="en-GB" dirty="0" err="1" smtClean="0"/>
              <a:t>ra</a:t>
            </a:r>
            <a:r>
              <a:rPr lang="pl-PL" dirty="0" err="1" smtClean="0"/>
              <a:t>kó</a:t>
            </a:r>
            <a:r>
              <a:rPr lang="en-GB" dirty="0" smtClean="0"/>
              <a:t>w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1881590" y="2896870"/>
            <a:ext cx="1059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Wroc</a:t>
            </a:r>
            <a:r>
              <a:rPr lang="pl-PL" dirty="0" smtClean="0"/>
              <a:t>l</a:t>
            </a:r>
            <a:r>
              <a:rPr lang="en-GB" dirty="0" smtClean="0"/>
              <a:t>aw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1870030" y="3686308"/>
            <a:ext cx="13338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Wars</a:t>
            </a:r>
            <a:r>
              <a:rPr lang="pl-PL" dirty="0" smtClean="0"/>
              <a:t>z</a:t>
            </a:r>
            <a:r>
              <a:rPr lang="en-GB" dirty="0" smtClean="0"/>
              <a:t>aw</a:t>
            </a:r>
            <a:r>
              <a:rPr lang="pl-PL" dirty="0" smtClean="0"/>
              <a:t>a</a:t>
            </a:r>
            <a:endParaRPr lang="en-GB" dirty="0"/>
          </a:p>
        </p:txBody>
      </p:sp>
      <p:sp>
        <p:nvSpPr>
          <p:cNvPr id="29" name="TextBox 28"/>
          <p:cNvSpPr txBox="1"/>
          <p:nvPr/>
        </p:nvSpPr>
        <p:spPr>
          <a:xfrm>
            <a:off x="1870030" y="4474174"/>
            <a:ext cx="1071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Gda</a:t>
            </a:r>
            <a:r>
              <a:rPr lang="pl-PL" dirty="0" smtClean="0"/>
              <a:t>ń</a:t>
            </a:r>
            <a:r>
              <a:rPr lang="en-GB" dirty="0" err="1" smtClean="0"/>
              <a:t>sk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6966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15294" y="1700808"/>
            <a:ext cx="1647695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sz="3600" dirty="0" smtClean="0"/>
              <a:t>BRAWO</a:t>
            </a:r>
            <a:endParaRPr lang="en-GB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2780928"/>
            <a:ext cx="2858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hlinkClick r:id="" action="ppaction://hlinkshowjump?jump=nextslide"/>
              </a:rPr>
              <a:t>Przejdź do kolejnego pytania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7506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1700808"/>
            <a:ext cx="4392488" cy="70788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l-PL" sz="4000" dirty="0" smtClean="0"/>
              <a:t>KONIEC TESTU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xmlns="" val="6558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ATIONKEY" val="BNRELM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70</Words>
  <Application>Microsoft Office PowerPoint</Application>
  <PresentationFormat>Pokaz na ekranie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Office Theme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Company>Government of Malta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BGFD</cp:lastModifiedBy>
  <cp:revision>15</cp:revision>
  <dcterms:created xsi:type="dcterms:W3CDTF">2013-08-27T07:10:31Z</dcterms:created>
  <dcterms:modified xsi:type="dcterms:W3CDTF">2013-09-11T17:28:14Z</dcterms:modified>
</cp:coreProperties>
</file>